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2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2016-05-25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peticodiac</a:t>
            </a:r>
            <a:r>
              <a:rPr lang="en-US" dirty="0" smtClean="0"/>
              <a:t> ecosystem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err="1" smtClean="0"/>
              <a:t>Tayte</a:t>
            </a:r>
            <a:r>
              <a:rPr lang="en-US" sz="2800" dirty="0" smtClean="0"/>
              <a:t> </a:t>
            </a:r>
            <a:r>
              <a:rPr lang="en-US" sz="2800" dirty="0" err="1" smtClean="0"/>
              <a:t>wilson</a:t>
            </a:r>
            <a:r>
              <a:rPr lang="en-US" sz="2800" dirty="0" smtClean="0"/>
              <a:t> 8E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9272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Animals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different types of animals in the </a:t>
            </a:r>
            <a:r>
              <a:rPr lang="en-US" dirty="0" err="1" smtClean="0"/>
              <a:t>petitcodiac</a:t>
            </a:r>
            <a:r>
              <a:rPr lang="en-US" dirty="0" smtClean="0"/>
              <a:t> </a:t>
            </a:r>
            <a:r>
              <a:rPr lang="en-US" dirty="0" smtClean="0"/>
              <a:t>like dolphins beavers </a:t>
            </a:r>
            <a:r>
              <a:rPr lang="en-US" dirty="0" err="1" smtClean="0"/>
              <a:t>samlon</a:t>
            </a:r>
            <a:r>
              <a:rPr lang="en-US" dirty="0" smtClean="0"/>
              <a:t> trout sharks salamanders </a:t>
            </a:r>
            <a:r>
              <a:rPr lang="en-US" dirty="0" err="1" smtClean="0"/>
              <a:t>dragonflys</a:t>
            </a:r>
            <a:r>
              <a:rPr lang="en-US" dirty="0" smtClean="0"/>
              <a:t> blackfly</a:t>
            </a:r>
            <a:endParaRPr lang="en-US" dirty="0"/>
          </a:p>
        </p:txBody>
      </p:sp>
      <p:pic>
        <p:nvPicPr>
          <p:cNvPr id="4" name="Picture 3" descr="Unknown-8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4400"/>
            <a:ext cx="3464765" cy="1270103"/>
          </a:xfrm>
          <a:prstGeom prst="rect">
            <a:avLst/>
          </a:prstGeom>
        </p:spPr>
      </p:pic>
      <p:pic>
        <p:nvPicPr>
          <p:cNvPr id="5" name="Picture 4" descr="Unknown-9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239" y="3454401"/>
            <a:ext cx="3797300" cy="255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641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plants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Cat </a:t>
            </a:r>
            <a:r>
              <a:rPr lang="en-US" sz="2800" dirty="0" err="1" smtClean="0"/>
              <a:t>tails,algae,seaweed</a:t>
            </a:r>
            <a:r>
              <a:rPr lang="en-US" sz="2800" dirty="0" smtClean="0"/>
              <a:t> and honey </a:t>
            </a:r>
            <a:r>
              <a:rPr lang="en-US" sz="2800" dirty="0" err="1" smtClean="0"/>
              <a:t>suckels</a:t>
            </a:r>
            <a:endParaRPr lang="en-US" sz="2800" dirty="0"/>
          </a:p>
        </p:txBody>
      </p:sp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450" y="3494883"/>
            <a:ext cx="3492500" cy="2324100"/>
          </a:xfrm>
          <a:prstGeom prst="rect">
            <a:avLst/>
          </a:prstGeom>
        </p:spPr>
      </p:pic>
      <p:pic>
        <p:nvPicPr>
          <p:cNvPr id="5" name="Picture 4" descr="d80d1ac2-f852-4a18-9af9-dfd056689668-2060x1236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18" y="3885771"/>
            <a:ext cx="3586598" cy="215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782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err="1" smtClean="0"/>
              <a:t>Whats</a:t>
            </a:r>
            <a:r>
              <a:rPr lang="en-US" sz="4400" dirty="0" smtClean="0"/>
              <a:t> the problems animals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Humans have huge effect on the </a:t>
            </a:r>
            <a:r>
              <a:rPr lang="en-US" sz="3200" dirty="0" err="1" smtClean="0"/>
              <a:t>petecodiac</a:t>
            </a:r>
            <a:r>
              <a:rPr lang="en-US" sz="3200" dirty="0" smtClean="0"/>
              <a:t> ecosystem from garbage to feces</a:t>
            </a:r>
            <a:endParaRPr lang="en-US" sz="3200" dirty="0"/>
          </a:p>
        </p:txBody>
      </p:sp>
      <p:pic>
        <p:nvPicPr>
          <p:cNvPr id="4" name="Picture 3" descr="images-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789" y="3428295"/>
            <a:ext cx="33782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718467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49</TotalTime>
  <Words>49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Revolution</vt:lpstr>
      <vt:lpstr>      peticodiac ecosystem</vt:lpstr>
      <vt:lpstr>Animals</vt:lpstr>
      <vt:lpstr>plants</vt:lpstr>
      <vt:lpstr>Whats the problems animals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peticodiac ecosystem</dc:title>
  <dc:creator>Student</dc:creator>
  <cp:lastModifiedBy>Student</cp:lastModifiedBy>
  <cp:revision>5</cp:revision>
  <dcterms:created xsi:type="dcterms:W3CDTF">2016-05-24T16:22:16Z</dcterms:created>
  <dcterms:modified xsi:type="dcterms:W3CDTF">2016-05-25T16:37:20Z</dcterms:modified>
</cp:coreProperties>
</file>